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77" r:id="rId3"/>
    <p:sldId id="260" r:id="rId4"/>
    <p:sldId id="307" r:id="rId5"/>
    <p:sldId id="318" r:id="rId6"/>
    <p:sldId id="308" r:id="rId7"/>
    <p:sldId id="349" r:id="rId8"/>
    <p:sldId id="350" r:id="rId9"/>
    <p:sldId id="351" r:id="rId10"/>
    <p:sldId id="352" r:id="rId11"/>
    <p:sldId id="353" r:id="rId12"/>
    <p:sldId id="271" r:id="rId13"/>
  </p:sldIdLst>
  <p:sldSz cx="12192000" cy="6858000"/>
  <p:notesSz cx="12192000" cy="6858000"/>
  <p:custDataLst>
    <p:tags r:id="rId15"/>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4" d="100"/>
          <a:sy n="104" d="100"/>
        </p:scale>
        <p:origin x="96" y="84"/>
      </p:cViewPr>
      <p:guideLst>
        <p:guide orient="horz" pos="2832"/>
        <p:guide pos="214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2025/3/16</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37.png"/><Relationship Id="rId1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1083055" y="107137"/>
            <a:ext cx="2216150" cy="689291"/>
          </a:xfrm>
          <a:prstGeom prst="rect">
            <a:avLst/>
          </a:prstGeom>
        </p:spPr>
        <p:txBody>
          <a:bodyPr vert="horz" wrap="square" lIns="0" tIns="12065" rIns="0" bIns="0" rtlCol="0">
            <a:spAutoFit/>
          </a:bodyPr>
          <a:lstStyle/>
          <a:p>
            <a:pPr marL="12700">
              <a:lnSpc>
                <a:spcPct val="100000"/>
              </a:lnSpc>
              <a:spcBef>
                <a:spcPts val="95"/>
              </a:spcBef>
            </a:pPr>
            <a:r>
              <a:rPr lang="en-US" sz="2200" spc="-260">
                <a:solidFill>
                  <a:srgbClr val="FFFFFF"/>
                </a:solidFill>
                <a:latin typeface="Trebuchet MS" panose="020B0603020202020204"/>
                <a:cs typeface="Times New Roman" panose="02020603050405020304" pitchFamily="18" charset="0"/>
              </a:rPr>
              <a:t>Chongqing</a:t>
            </a:r>
            <a:r>
              <a:rPr lang="en-US" sz="2200" spc="-535">
                <a:solidFill>
                  <a:srgbClr val="FFFFFF"/>
                </a:solidFill>
                <a:latin typeface="Trebuchet MS" panose="020B0603020202020204"/>
                <a:cs typeface="Times New Roman" panose="02020603050405020304" pitchFamily="18" charset="0"/>
              </a:rPr>
              <a:t>  </a:t>
            </a:r>
            <a:r>
              <a:rPr lang="en-US" sz="2200" spc="-240">
                <a:solidFill>
                  <a:srgbClr val="FFFFFF"/>
                </a:solidFill>
                <a:latin typeface="Trebuchet MS" panose="020B0603020202020204"/>
                <a:cs typeface="Times New Roman" panose="02020603050405020304" pitchFamily="18" charset="0"/>
              </a:rPr>
              <a:t>University</a:t>
            </a:r>
            <a:r>
              <a:rPr lang="en-US" sz="2200" spc="-495">
                <a:solidFill>
                  <a:srgbClr val="FFFFFF"/>
                </a:solidFill>
                <a:latin typeface="Trebuchet MS" panose="020B0603020202020204"/>
                <a:cs typeface="Times New Roman" panose="02020603050405020304" pitchFamily="18" charset="0"/>
              </a:rPr>
              <a:t>  </a:t>
            </a:r>
            <a:r>
              <a:rPr lang="en-US" sz="2200" spc="-235">
                <a:solidFill>
                  <a:srgbClr val="FFFFFF"/>
                </a:solidFill>
                <a:latin typeface="Trebuchet MS" panose="020B0603020202020204"/>
                <a:cs typeface="Times New Roman" panose="02020603050405020304" pitchFamily="18" charset="0"/>
              </a:rPr>
              <a:t>of</a:t>
            </a:r>
            <a:r>
              <a:rPr lang="en-US" sz="2200">
                <a:latin typeface="Trebuchet MS" panose="020B0603020202020204"/>
                <a:cs typeface="Times New Roman" panose="02020603050405020304" pitchFamily="18" charset="0"/>
              </a:rPr>
              <a:t> </a:t>
            </a:r>
            <a:r>
              <a:rPr lang="en-US" sz="2200" spc="-285">
                <a:solidFill>
                  <a:srgbClr val="FFFFFF"/>
                </a:solidFill>
                <a:latin typeface="Trebuchet MS" panose="020B0603020202020204"/>
                <a:cs typeface="Times New Roman" panose="02020603050405020304" pitchFamily="18" charset="0"/>
              </a:rPr>
              <a:t>Technology</a:t>
            </a:r>
            <a:endParaRPr sz="2200">
              <a:latin typeface="Trebuchet MS" panose="020B0603020202020204"/>
              <a:cs typeface="Times New Roman" panose="02020603050405020304" pitchFamily="18" charset="0"/>
            </a:endParaRPr>
          </a:p>
        </p:txBody>
      </p:sp>
      <p:sp>
        <p:nvSpPr>
          <p:cNvPr id="21" name="object 21"/>
          <p:cNvSpPr txBox="1"/>
          <p:nvPr/>
        </p:nvSpPr>
        <p:spPr>
          <a:xfrm>
            <a:off x="9697973" y="11281"/>
            <a:ext cx="1851407"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a:solidFill>
                  <a:srgbClr val="D9D9D9"/>
                </a:solidFill>
                <a:latin typeface="Trebuchet MS" panose="020B0603020202020204"/>
                <a:cs typeface="Trebuchet MS" panose="020B0603020202020204"/>
              </a:rPr>
              <a:t>Advanced</a:t>
            </a:r>
            <a:r>
              <a:rPr sz="1800" spc="-500">
                <a:solidFill>
                  <a:srgbClr val="D9D9D9"/>
                </a:solidFill>
                <a:latin typeface="Trebuchet MS" panose="020B0603020202020204"/>
                <a:cs typeface="Trebuchet MS" panose="020B0603020202020204"/>
              </a:rPr>
              <a:t> </a:t>
            </a:r>
            <a:r>
              <a:rPr lang="en-US" sz="1800" spc="-500">
                <a:solidFill>
                  <a:srgbClr val="D9D9D9"/>
                </a:solidFill>
                <a:latin typeface="Trebuchet MS" panose="020B0603020202020204"/>
                <a:cs typeface="Trebuchet MS" panose="020B0603020202020204"/>
              </a:rPr>
              <a:t>       </a:t>
            </a:r>
            <a:r>
              <a:rPr sz="1800" spc="-220">
                <a:solidFill>
                  <a:srgbClr val="D9D9D9"/>
                </a:solidFill>
                <a:latin typeface="Trebuchet MS" panose="020B0603020202020204"/>
                <a:cs typeface="Trebuchet MS" panose="020B0603020202020204"/>
              </a:rPr>
              <a:t>Technique</a:t>
            </a:r>
            <a:r>
              <a:rPr lang="en-US" sz="1800" spc="-220">
                <a:solidFill>
                  <a:srgbClr val="D9D9D9"/>
                </a:solidFill>
                <a:latin typeface="Trebuchet MS" panose="020B0603020202020204"/>
                <a:cs typeface="Trebuchet MS" panose="020B0603020202020204"/>
              </a:rPr>
              <a:t> </a:t>
            </a:r>
            <a:r>
              <a:rPr sz="1800" spc="-220">
                <a:solidFill>
                  <a:srgbClr val="D9D9D9"/>
                </a:solidFill>
                <a:latin typeface="Trebuchet MS" panose="020B0603020202020204"/>
                <a:cs typeface="Trebuchet MS" panose="020B0603020202020204"/>
              </a:rPr>
              <a:t>of </a:t>
            </a:r>
            <a:r>
              <a:rPr sz="1800" spc="-8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0" y="796428"/>
            <a:ext cx="12192216" cy="4871582"/>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24" name="object 24"/>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grpSp>
      <p:sp>
        <p:nvSpPr>
          <p:cNvPr id="31" name="object 31"/>
          <p:cNvSpPr/>
          <p:nvPr/>
        </p:nvSpPr>
        <p:spPr>
          <a:xfrm>
            <a:off x="10754868" y="5894831"/>
            <a:ext cx="1437131" cy="963165"/>
          </a:xfrm>
          <a:prstGeom prst="rect">
            <a:avLst/>
          </a:prstGeom>
          <a:blipFill>
            <a:blip r:embed="rId12" cstate="print"/>
            <a:stretch>
              <a:fillRect/>
            </a:stretch>
          </a:blipFill>
        </p:spPr>
        <p:txBody>
          <a:bodyPr wrap="square" lIns="0" tIns="0" rIns="0" bIns="0" rtlCol="0"/>
          <a:lstStyle/>
          <a:p>
            <a:endParaRPr/>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1580388" y="5882640"/>
            <a:ext cx="821436" cy="81229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2703576" y="6024371"/>
            <a:ext cx="1260348" cy="681228"/>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4287011" y="5926834"/>
            <a:ext cx="836676" cy="827530"/>
          </a:xfrm>
          <a:prstGeom prst="rect">
            <a:avLst/>
          </a:prstGeom>
          <a:blipFill>
            <a:blip r:embed="rId16" cstate="print"/>
            <a:stretch>
              <a:fillRect/>
            </a:stretch>
          </a:blipFill>
        </p:spPr>
        <p:txBody>
          <a:bodyPr wrap="square" lIns="0" tIns="0" rIns="0" bIns="0" rtlCol="0"/>
          <a:lstStyle/>
          <a:p>
            <a:endParaRPr/>
          </a:p>
        </p:txBody>
      </p:sp>
      <p:sp>
        <p:nvSpPr>
          <p:cNvPr id="37" name="object 37"/>
          <p:cNvSpPr txBox="1"/>
          <p:nvPr/>
        </p:nvSpPr>
        <p:spPr>
          <a:xfrm>
            <a:off x="8737818" y="6163217"/>
            <a:ext cx="2537115" cy="289182"/>
          </a:xfrm>
          <a:prstGeom prst="rect">
            <a:avLst/>
          </a:prstGeom>
        </p:spPr>
        <p:txBody>
          <a:bodyPr vert="horz" wrap="square" lIns="0" tIns="12700" rIns="0" bIns="0" rtlCol="0">
            <a:spAutoFit/>
          </a:bodyPr>
          <a:lstStyle/>
          <a:p>
            <a:pPr marL="12700">
              <a:lnSpc>
                <a:spcPct val="100000"/>
              </a:lnSpc>
              <a:spcBef>
                <a:spcPts val="100"/>
              </a:spcBef>
            </a:pPr>
            <a:r>
              <a:rPr lang="en-US" b="1" spc="150">
                <a:solidFill>
                  <a:srgbClr val="1F4E79"/>
                </a:solidFill>
                <a:latin typeface="Noto Sans Mono CJK HK"/>
                <a:cs typeface="Noto Sans Mono CJK HK"/>
              </a:rPr>
              <a:t>Reported by Le</a:t>
            </a:r>
            <a:r>
              <a:rPr lang="en-US" altLang="zh-CN" b="1" spc="150">
                <a:solidFill>
                  <a:srgbClr val="1F4E79"/>
                </a:solidFill>
                <a:latin typeface="Noto Sans Mono CJK HK"/>
                <a:cs typeface="Noto Sans Mono CJK HK"/>
              </a:rPr>
              <a:t>l</a:t>
            </a:r>
            <a:r>
              <a:rPr lang="en-US" b="1" spc="150">
                <a:solidFill>
                  <a:srgbClr val="1F4E79"/>
                </a:solidFill>
                <a:latin typeface="Noto Sans Mono CJK HK"/>
                <a:cs typeface="Noto Sans Mono CJK HK"/>
              </a:rPr>
              <a:t>e Ren</a:t>
            </a:r>
            <a:endParaRPr lang="en-US"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89" y="1198664"/>
            <a:ext cx="12192000" cy="718542"/>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0" marR="5080" lvl="1" algn="ctr">
              <a:lnSpc>
                <a:spcPct val="100000"/>
              </a:lnSpc>
            </a:pPr>
            <a:r>
              <a:rPr lang="en-US" sz="3200" b="1">
                <a:solidFill>
                  <a:srgbClr val="1F4E79"/>
                </a:solidFill>
                <a:latin typeface="Times New Roman" panose="02020603050405020304"/>
                <a:cs typeface="Times New Roman" panose="02020603050405020304"/>
              </a:rPr>
              <a:t>Dynamic Mixture-of-Experts for Incremental Graph Learning</a:t>
            </a:r>
          </a:p>
        </p:txBody>
      </p:sp>
      <p:sp>
        <p:nvSpPr>
          <p:cNvPr id="39" name="object 39"/>
          <p:cNvSpPr txBox="1"/>
          <p:nvPr/>
        </p:nvSpPr>
        <p:spPr>
          <a:xfrm>
            <a:off x="9591351" y="5890520"/>
            <a:ext cx="1882082" cy="289182"/>
          </a:xfrm>
          <a:prstGeom prst="rect">
            <a:avLst/>
          </a:prstGeom>
        </p:spPr>
        <p:txBody>
          <a:bodyPr vert="horz" wrap="square" lIns="0" tIns="12065" rIns="0" bIns="0" rtlCol="0">
            <a:spAutoFit/>
          </a:bodyPr>
          <a:lstStyle/>
          <a:p>
            <a:pPr marL="12700">
              <a:lnSpc>
                <a:spcPct val="100000"/>
              </a:lnSpc>
              <a:spcBef>
                <a:spcPts val="95"/>
              </a:spcBef>
            </a:pPr>
            <a:r>
              <a:rPr b="1" spc="150">
                <a:solidFill>
                  <a:srgbClr val="1F4E79"/>
                </a:solidFill>
                <a:latin typeface="Noto Sans Mono CJK HK"/>
                <a:cs typeface="Noto Sans Mono CJK HK"/>
              </a:rPr>
              <a:t>——</a:t>
            </a:r>
            <a:r>
              <a:rPr lang="en-US" b="1" spc="150">
                <a:solidFill>
                  <a:srgbClr val="1F4E79"/>
                </a:solidFill>
                <a:latin typeface="Noto Sans Mono CJK HK"/>
                <a:cs typeface="Noto Sans Mono CJK HK"/>
              </a:rPr>
              <a:t>ICLR 2025</a:t>
            </a:r>
            <a:endParaRPr>
              <a:latin typeface="Noto Sans Mono CJK HK"/>
              <a:cs typeface="Noto Sans Mono CJK HK"/>
            </a:endParaRPr>
          </a:p>
        </p:txBody>
      </p:sp>
      <p:sp>
        <p:nvSpPr>
          <p:cNvPr id="40" name="object 40"/>
          <p:cNvSpPr txBox="1"/>
          <p:nvPr/>
        </p:nvSpPr>
        <p:spPr>
          <a:xfrm>
            <a:off x="3725456" y="5098285"/>
            <a:ext cx="4740910" cy="619000"/>
          </a:xfrm>
          <a:prstGeom prst="rect">
            <a:avLst/>
          </a:prstGeom>
        </p:spPr>
        <p:txBody>
          <a:bodyPr vert="horz" wrap="square" lIns="0" tIns="12065" rIns="0" bIns="0" rtlCol="0">
            <a:noAutofit/>
          </a:bodyPr>
          <a:lstStyle/>
          <a:p>
            <a:pPr marR="28575" algn="ctr">
              <a:lnSpc>
                <a:spcPct val="100000"/>
              </a:lnSpc>
              <a:spcBef>
                <a:spcPts val="95"/>
              </a:spcBef>
            </a:pPr>
            <a:r>
              <a:rPr spc="-40">
                <a:latin typeface="Times New Roman" panose="02020603050405020304" charset="0"/>
                <a:cs typeface="Times New Roman" panose="02020603050405020304" charset="0"/>
              </a:rPr>
              <a:t>Code:</a:t>
            </a:r>
            <a:r>
              <a:rPr lang="en-US" spc="-40">
                <a:latin typeface="Times New Roman" panose="02020603050405020304" charset="0"/>
                <a:cs typeface="Times New Roman" panose="02020603050405020304" charset="0"/>
              </a:rPr>
              <a:t> </a:t>
            </a:r>
            <a:r>
              <a:rPr lang="en-US" altLang="zh-CN" spc="-40">
                <a:latin typeface="Times New Roman" panose="02020603050405020304" charset="0"/>
                <a:cs typeface="Times New Roman" panose="02020603050405020304" charset="0"/>
              </a:rPr>
              <a:t> NONE</a:t>
            </a:r>
          </a:p>
          <a:p>
            <a:pPr marR="28575" algn="ctr">
              <a:lnSpc>
                <a:spcPct val="100000"/>
              </a:lnSpc>
              <a:spcBef>
                <a:spcPts val="95"/>
              </a:spcBef>
            </a:pPr>
            <a:r>
              <a:rPr b="1" spc="10">
                <a:solidFill>
                  <a:srgbClr val="A6A6A6"/>
                </a:solidFill>
                <a:latin typeface="Times New Roman" panose="02020603050405020304" charset="0"/>
                <a:cs typeface="Times New Roman" panose="02020603050405020304" charset="0"/>
              </a:rPr>
              <a:t>202</a:t>
            </a:r>
            <a:r>
              <a:rPr lang="en-US" b="1" spc="10">
                <a:solidFill>
                  <a:srgbClr val="A6A6A6"/>
                </a:solidFill>
                <a:latin typeface="Times New Roman" panose="02020603050405020304" charset="0"/>
                <a:cs typeface="Times New Roman" panose="02020603050405020304" charset="0"/>
              </a:rPr>
              <a:t>5.</a:t>
            </a:r>
            <a:r>
              <a:rPr lang="en-US" altLang="zh-CN" b="1" spc="10">
                <a:solidFill>
                  <a:srgbClr val="A6A6A6"/>
                </a:solidFill>
                <a:latin typeface="Times New Roman" panose="02020603050405020304" charset="0"/>
                <a:cs typeface="Times New Roman" panose="02020603050405020304" charset="0"/>
              </a:rPr>
              <a:t>3.17</a:t>
            </a:r>
            <a:r>
              <a:rPr b="1" spc="140">
                <a:solidFill>
                  <a:srgbClr val="A6A6A6"/>
                </a:solidFill>
                <a:latin typeface="Times New Roman" panose="02020603050405020304" charset="0"/>
                <a:cs typeface="Times New Roman" panose="02020603050405020304" charset="0"/>
              </a:rPr>
              <a:t>•</a:t>
            </a:r>
            <a:r>
              <a:rPr b="1" spc="10" dirty="0">
                <a:solidFill>
                  <a:srgbClr val="A6A6A6"/>
                </a:solidFill>
                <a:latin typeface="Times New Roman" panose="02020603050405020304" charset="0"/>
                <a:cs typeface="Times New Roman" panose="02020603050405020304" charset="0"/>
              </a:rPr>
              <a:t>ChongQing</a:t>
            </a:r>
            <a:endParaRPr>
              <a:latin typeface="Times New Roman" panose="02020603050405020304" charset="0"/>
              <a:cs typeface="Times New Roman" panose="02020603050405020304" charset="0"/>
            </a:endParaRPr>
          </a:p>
        </p:txBody>
      </p:sp>
      <p:pic>
        <p:nvPicPr>
          <p:cNvPr id="27" name="图片 26">
            <a:extLst>
              <a:ext uri="{FF2B5EF4-FFF2-40B4-BE49-F238E27FC236}">
                <a16:creationId xmlns:a16="http://schemas.microsoft.com/office/drawing/2014/main" id="{9686D037-DA4B-B0F6-F56E-2277F85ADC09}"/>
              </a:ext>
            </a:extLst>
          </p:cNvPr>
          <p:cNvPicPr>
            <a:picLocks noChangeAspect="1"/>
          </p:cNvPicPr>
          <p:nvPr/>
        </p:nvPicPr>
        <p:blipFill>
          <a:blip r:embed="rId17"/>
          <a:stretch>
            <a:fillRect/>
          </a:stretch>
        </p:blipFill>
        <p:spPr>
          <a:xfrm>
            <a:off x="7671" y="2638024"/>
            <a:ext cx="12192000" cy="1912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6E97C-671E-F364-A630-08BE9F35FC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A57D59B-A2DC-DE00-E746-ECF37E1CE4F0}"/>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EFB38988-B161-800D-6B52-5C5ADA165A59}"/>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58D81B8F-1122-5141-4C9E-A7A429B37846}"/>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21F03A6D-8B2C-CB7E-FF7B-1FBE9E8D04B1}"/>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5B2F8D89-2B62-490B-4E51-F1DC18F6AB60}"/>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33464406-9998-E3F3-A0C3-64331BB5427E}"/>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ECC18A53-FA66-1648-7AE8-67B4CE83C5FA}"/>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82C0CE25-90E7-EA02-B629-EECD29189006}"/>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0CE6695F-D94F-F416-2EDF-483716F002E5}"/>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F9E4375E-61F4-F8F7-FCBE-2235074A2CBF}"/>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A83D1A17-89DB-2D49-69C2-D6DAA0A6FFE4}"/>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ADA89CDA-6AA1-D1DA-27DD-DC6FB6B903EC}"/>
              </a:ext>
            </a:extLst>
          </p:cNvPr>
          <p:cNvGrpSpPr/>
          <p:nvPr/>
        </p:nvGrpSpPr>
        <p:grpSpPr>
          <a:xfrm>
            <a:off x="4537074" y="343062"/>
            <a:ext cx="3117850" cy="1040130"/>
            <a:chOff x="4535423" y="531876"/>
            <a:chExt cx="3117850" cy="1040130"/>
          </a:xfrm>
        </p:grpSpPr>
        <p:sp>
          <p:nvSpPr>
            <p:cNvPr id="14" name="object 14">
              <a:extLst>
                <a:ext uri="{FF2B5EF4-FFF2-40B4-BE49-F238E27FC236}">
                  <a16:creationId xmlns:a16="http://schemas.microsoft.com/office/drawing/2014/main" id="{E913BC04-849D-21D1-2A04-3F9A4803E524}"/>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657D07DA-61B8-6829-C315-A61F0D6A17F7}"/>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6573C04F-9A81-E973-4056-A9CC9BCBC9CA}"/>
              </a:ext>
            </a:extLst>
          </p:cNvPr>
          <p:cNvSpPr txBox="1"/>
          <p:nvPr/>
        </p:nvSpPr>
        <p:spPr>
          <a:xfrm>
            <a:off x="4829338" y="49272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9CA3EC7D-4935-6BD6-009E-297ACFD015BC}"/>
              </a:ext>
            </a:extLst>
          </p:cNvPr>
          <p:cNvPicPr>
            <a:picLocks noChangeAspect="1"/>
          </p:cNvPicPr>
          <p:nvPr/>
        </p:nvPicPr>
        <p:blipFill>
          <a:blip r:embed="rId8"/>
          <a:stretch>
            <a:fillRect/>
          </a:stretch>
        </p:blipFill>
        <p:spPr>
          <a:xfrm>
            <a:off x="0" y="1670317"/>
            <a:ext cx="12192000" cy="3517365"/>
          </a:xfrm>
          <a:prstGeom prst="rect">
            <a:avLst/>
          </a:prstGeom>
        </p:spPr>
      </p:pic>
    </p:spTree>
    <p:extLst>
      <p:ext uri="{BB962C8B-B14F-4D97-AF65-F5344CB8AC3E}">
        <p14:creationId xmlns:p14="http://schemas.microsoft.com/office/powerpoint/2010/main" val="294726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5BC1A-9F40-ED3E-6E65-1050ECC585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5304D17-689F-F5FC-79C8-348D19D0596C}"/>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238F0EBE-57F6-0251-9352-0C04DF574807}"/>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EC4780DD-A334-7B68-A723-8344FF5017FA}"/>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0093E44A-0492-C6A9-D7E1-B8A7BD59022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4BB08931-7206-825A-9C9B-7AC498C2E2F6}"/>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753A6498-69EE-35A5-07DC-14A9E2572857}"/>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7966B485-CBC1-66C3-59F7-1DED9341A673}"/>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8A2FFC22-53F7-3479-A774-F7953FBAEC1F}"/>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39D8F549-0D51-08EA-CABE-D2CC9A5AB445}"/>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B480D91F-51A6-15E4-EB82-C48103D0E07D}"/>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BA7A5D1D-F60A-2BD8-47F3-B8CA2A48F447}"/>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666B985B-E1CE-DA40-36A9-57D9013B38E7}"/>
              </a:ext>
            </a:extLst>
          </p:cNvPr>
          <p:cNvGrpSpPr/>
          <p:nvPr/>
        </p:nvGrpSpPr>
        <p:grpSpPr>
          <a:xfrm>
            <a:off x="4537074" y="343062"/>
            <a:ext cx="3117850" cy="1040130"/>
            <a:chOff x="4535423" y="531876"/>
            <a:chExt cx="3117850" cy="1040130"/>
          </a:xfrm>
        </p:grpSpPr>
        <p:sp>
          <p:nvSpPr>
            <p:cNvPr id="14" name="object 14">
              <a:extLst>
                <a:ext uri="{FF2B5EF4-FFF2-40B4-BE49-F238E27FC236}">
                  <a16:creationId xmlns:a16="http://schemas.microsoft.com/office/drawing/2014/main" id="{1C44E153-7806-29B2-8922-434110F55E86}"/>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2F7A3A65-D239-993F-335D-AC91718C5AB6}"/>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677B3749-5C1D-C893-FFCE-7A9F849AA605}"/>
              </a:ext>
            </a:extLst>
          </p:cNvPr>
          <p:cNvSpPr txBox="1"/>
          <p:nvPr/>
        </p:nvSpPr>
        <p:spPr>
          <a:xfrm>
            <a:off x="4829338" y="49272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8D1F4249-8953-2DB4-8BEB-CC1E2BF39B76}"/>
              </a:ext>
            </a:extLst>
          </p:cNvPr>
          <p:cNvPicPr>
            <a:picLocks noChangeAspect="1"/>
          </p:cNvPicPr>
          <p:nvPr/>
        </p:nvPicPr>
        <p:blipFill>
          <a:blip r:embed="rId8"/>
          <a:stretch>
            <a:fillRect/>
          </a:stretch>
        </p:blipFill>
        <p:spPr>
          <a:xfrm>
            <a:off x="828838" y="1366837"/>
            <a:ext cx="10515600" cy="4124325"/>
          </a:xfrm>
          <a:prstGeom prst="rect">
            <a:avLst/>
          </a:prstGeom>
        </p:spPr>
      </p:pic>
    </p:spTree>
    <p:extLst>
      <p:ext uri="{BB962C8B-B14F-4D97-AF65-F5344CB8AC3E}">
        <p14:creationId xmlns:p14="http://schemas.microsoft.com/office/powerpoint/2010/main" val="24314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857230" y="46355"/>
            <a:ext cx="1162050"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63373" y="327914"/>
            <a:ext cx="3096005" cy="1152905"/>
            <a:chOff x="4499611" y="102747"/>
            <a:chExt cx="3096005" cy="1152905"/>
          </a:xfrm>
        </p:grpSpPr>
        <p:sp>
          <p:nvSpPr>
            <p:cNvPr id="14" name="object 14"/>
            <p:cNvSpPr/>
            <p:nvPr/>
          </p:nvSpPr>
          <p:spPr>
            <a:xfrm>
              <a:off x="4889296" y="782546"/>
              <a:ext cx="2430512"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499611" y="102747"/>
              <a:ext cx="3096005" cy="1152905"/>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59140" y="50749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8" name="文本框 17">
            <a:extLst>
              <a:ext uri="{FF2B5EF4-FFF2-40B4-BE49-F238E27FC236}">
                <a16:creationId xmlns:a16="http://schemas.microsoft.com/office/drawing/2014/main" id="{3BA0013B-F610-5F37-DF65-3CAABAEDB8F1}"/>
              </a:ext>
            </a:extLst>
          </p:cNvPr>
          <p:cNvSpPr txBox="1"/>
          <p:nvPr/>
        </p:nvSpPr>
        <p:spPr>
          <a:xfrm>
            <a:off x="144779" y="4809369"/>
            <a:ext cx="11902439" cy="1631216"/>
          </a:xfrm>
          <a:prstGeom prst="rect">
            <a:avLst/>
          </a:prstGeom>
          <a:noFill/>
        </p:spPr>
        <p:txBody>
          <a:bodyPr wrap="square">
            <a:spAutoFit/>
          </a:bodyPr>
          <a:lstStyle/>
          <a:p>
            <a:pPr algn="just" eaLnBrk="0"/>
            <a:r>
              <a:rPr lang="en-US" altLang="zh-CN" sz="2000" b="0" i="0">
                <a:effectLst/>
                <a:latin typeface="Times New Roman" panose="02020603050405020304" pitchFamily="18" charset="0"/>
                <a:cs typeface="Times New Roman" panose="02020603050405020304" pitchFamily="18" charset="0"/>
              </a:rPr>
              <a:t>When dynamic graph data expands over time, traditional methods (e.g., retraining the entire graph) that directly fine-tune all graphs lead to catastrophic forgetting. Existing approaches treat old data as an indivisible whole and fail to account for correlations between new and old data chunks. For instance, new chunks may be isolated from or connected to old ones, but current methods uniformly process all historical knowledge, resulting in negative transfer or forgetting.</a:t>
            </a:r>
            <a:endParaRPr lang="en-US" altLang="zh-CN" sz="2000">
              <a:latin typeface="Times New Roman" panose="02020603050405020304" pitchFamily="18" charset="0"/>
              <a:cs typeface="Times New Roman" panose="02020603050405020304" pitchFamily="18" charset="0"/>
            </a:endParaRPr>
          </a:p>
        </p:txBody>
      </p:sp>
      <p:pic>
        <p:nvPicPr>
          <p:cNvPr id="21" name="图片 20">
            <a:extLst>
              <a:ext uri="{FF2B5EF4-FFF2-40B4-BE49-F238E27FC236}">
                <a16:creationId xmlns:a16="http://schemas.microsoft.com/office/drawing/2014/main" id="{5C1E25D4-8C25-B4FB-C98C-414B5828D4A7}"/>
              </a:ext>
            </a:extLst>
          </p:cNvPr>
          <p:cNvPicPr>
            <a:picLocks noChangeAspect="1"/>
          </p:cNvPicPr>
          <p:nvPr/>
        </p:nvPicPr>
        <p:blipFill>
          <a:blip r:embed="rId9"/>
          <a:stretch>
            <a:fillRect/>
          </a:stretch>
        </p:blipFill>
        <p:spPr>
          <a:xfrm>
            <a:off x="853574" y="1480819"/>
            <a:ext cx="10515600" cy="30346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945" y="3049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90592" y="50388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68D120E7-91D4-AC82-B7F2-5F7FDEF2368B}"/>
              </a:ext>
            </a:extLst>
          </p:cNvPr>
          <p:cNvPicPr>
            <a:picLocks noChangeAspect="1"/>
          </p:cNvPicPr>
          <p:nvPr/>
        </p:nvPicPr>
        <p:blipFill>
          <a:blip r:embed="rId9"/>
          <a:stretch>
            <a:fillRect/>
          </a:stretch>
        </p:blipFill>
        <p:spPr>
          <a:xfrm>
            <a:off x="-1" y="1447800"/>
            <a:ext cx="12192000" cy="45632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14BA7398-3278-46C9-8EFE-0B5B8191071A}"/>
              </a:ext>
            </a:extLst>
          </p:cNvPr>
          <p:cNvPicPr>
            <a:picLocks noChangeAspect="1"/>
          </p:cNvPicPr>
          <p:nvPr/>
        </p:nvPicPr>
        <p:blipFill>
          <a:blip r:embed="rId8"/>
          <a:stretch>
            <a:fillRect/>
          </a:stretch>
        </p:blipFill>
        <p:spPr>
          <a:xfrm>
            <a:off x="5468468" y="2119094"/>
            <a:ext cx="6701029" cy="773403"/>
          </a:xfrm>
          <a:prstGeom prst="rect">
            <a:avLst/>
          </a:prstGeom>
        </p:spPr>
      </p:pic>
      <p:pic>
        <p:nvPicPr>
          <p:cNvPr id="25" name="图片 24">
            <a:extLst>
              <a:ext uri="{FF2B5EF4-FFF2-40B4-BE49-F238E27FC236}">
                <a16:creationId xmlns:a16="http://schemas.microsoft.com/office/drawing/2014/main" id="{9D821793-5331-CCFB-56DE-177174232FD3}"/>
              </a:ext>
            </a:extLst>
          </p:cNvPr>
          <p:cNvPicPr>
            <a:picLocks noChangeAspect="1"/>
          </p:cNvPicPr>
          <p:nvPr/>
        </p:nvPicPr>
        <p:blipFill>
          <a:blip r:embed="rId9"/>
          <a:stretch>
            <a:fillRect/>
          </a:stretch>
        </p:blipFill>
        <p:spPr>
          <a:xfrm>
            <a:off x="4484554" y="5005704"/>
            <a:ext cx="7674101" cy="514313"/>
          </a:xfrm>
          <a:prstGeom prst="rect">
            <a:avLst/>
          </a:prstGeom>
        </p:spPr>
      </p:pic>
      <p:pic>
        <p:nvPicPr>
          <p:cNvPr id="28" name="图片 27">
            <a:extLst>
              <a:ext uri="{FF2B5EF4-FFF2-40B4-BE49-F238E27FC236}">
                <a16:creationId xmlns:a16="http://schemas.microsoft.com/office/drawing/2014/main" id="{6ABB3C51-FC15-D795-D062-687CD9AE802F}"/>
              </a:ext>
            </a:extLst>
          </p:cNvPr>
          <p:cNvPicPr>
            <a:picLocks noChangeAspect="1"/>
          </p:cNvPicPr>
          <p:nvPr/>
        </p:nvPicPr>
        <p:blipFill>
          <a:blip r:embed="rId10"/>
          <a:stretch>
            <a:fillRect/>
          </a:stretch>
        </p:blipFill>
        <p:spPr>
          <a:xfrm>
            <a:off x="5327804" y="5447662"/>
            <a:ext cx="6864196" cy="958088"/>
          </a:xfrm>
          <a:prstGeom prst="rect">
            <a:avLst/>
          </a:prstGeom>
        </p:spPr>
      </p:pic>
      <p:pic>
        <p:nvPicPr>
          <p:cNvPr id="31" name="图片 30">
            <a:extLst>
              <a:ext uri="{FF2B5EF4-FFF2-40B4-BE49-F238E27FC236}">
                <a16:creationId xmlns:a16="http://schemas.microsoft.com/office/drawing/2014/main" id="{DC13D024-C8B5-92C8-3BF5-B71300622E9A}"/>
              </a:ext>
            </a:extLst>
          </p:cNvPr>
          <p:cNvPicPr>
            <a:picLocks noChangeAspect="1"/>
          </p:cNvPicPr>
          <p:nvPr/>
        </p:nvPicPr>
        <p:blipFill>
          <a:blip r:embed="rId11"/>
          <a:stretch>
            <a:fillRect/>
          </a:stretch>
        </p:blipFill>
        <p:spPr>
          <a:xfrm>
            <a:off x="6639359" y="3267195"/>
            <a:ext cx="5530138" cy="514313"/>
          </a:xfrm>
          <a:prstGeom prst="rect">
            <a:avLst/>
          </a:prstGeom>
        </p:spPr>
      </p:pic>
      <p:pic>
        <p:nvPicPr>
          <p:cNvPr id="33" name="图片 32">
            <a:extLst>
              <a:ext uri="{FF2B5EF4-FFF2-40B4-BE49-F238E27FC236}">
                <a16:creationId xmlns:a16="http://schemas.microsoft.com/office/drawing/2014/main" id="{3B4D9F67-FDE4-ED7B-C476-5E315A9D9777}"/>
              </a:ext>
            </a:extLst>
          </p:cNvPr>
          <p:cNvPicPr>
            <a:picLocks noChangeAspect="1"/>
          </p:cNvPicPr>
          <p:nvPr/>
        </p:nvPicPr>
        <p:blipFill>
          <a:blip r:embed="rId12"/>
          <a:stretch>
            <a:fillRect/>
          </a:stretch>
        </p:blipFill>
        <p:spPr>
          <a:xfrm>
            <a:off x="7617692" y="3900653"/>
            <a:ext cx="4551805" cy="566931"/>
          </a:xfrm>
          <a:prstGeom prst="rect">
            <a:avLst/>
          </a:prstGeom>
        </p:spPr>
      </p:pic>
      <p:pic>
        <p:nvPicPr>
          <p:cNvPr id="35" name="图片 34">
            <a:extLst>
              <a:ext uri="{FF2B5EF4-FFF2-40B4-BE49-F238E27FC236}">
                <a16:creationId xmlns:a16="http://schemas.microsoft.com/office/drawing/2014/main" id="{D5B050E4-28BD-5CBB-8059-0B7F9B458F5B}"/>
              </a:ext>
            </a:extLst>
          </p:cNvPr>
          <p:cNvPicPr>
            <a:picLocks noChangeAspect="1"/>
          </p:cNvPicPr>
          <p:nvPr/>
        </p:nvPicPr>
        <p:blipFill>
          <a:blip r:embed="rId13"/>
          <a:stretch>
            <a:fillRect/>
          </a:stretch>
        </p:blipFill>
        <p:spPr>
          <a:xfrm>
            <a:off x="42713" y="1650999"/>
            <a:ext cx="5437356" cy="34270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25" name="图片 24">
            <a:extLst>
              <a:ext uri="{FF2B5EF4-FFF2-40B4-BE49-F238E27FC236}">
                <a16:creationId xmlns:a16="http://schemas.microsoft.com/office/drawing/2014/main" id="{ACFA19F1-8808-B884-DB22-9B651F08713D}"/>
              </a:ext>
            </a:extLst>
          </p:cNvPr>
          <p:cNvPicPr>
            <a:picLocks noChangeAspect="1"/>
          </p:cNvPicPr>
          <p:nvPr/>
        </p:nvPicPr>
        <p:blipFill>
          <a:blip r:embed="rId8"/>
          <a:stretch>
            <a:fillRect/>
          </a:stretch>
        </p:blipFill>
        <p:spPr>
          <a:xfrm>
            <a:off x="5105400" y="5324673"/>
            <a:ext cx="7043887" cy="835621"/>
          </a:xfrm>
          <a:prstGeom prst="rect">
            <a:avLst/>
          </a:prstGeom>
        </p:spPr>
      </p:pic>
      <p:pic>
        <p:nvPicPr>
          <p:cNvPr id="28" name="图片 27">
            <a:extLst>
              <a:ext uri="{FF2B5EF4-FFF2-40B4-BE49-F238E27FC236}">
                <a16:creationId xmlns:a16="http://schemas.microsoft.com/office/drawing/2014/main" id="{AEB41DE3-876F-0808-CCF6-F5411226C9C0}"/>
              </a:ext>
            </a:extLst>
          </p:cNvPr>
          <p:cNvPicPr>
            <a:picLocks noChangeAspect="1"/>
          </p:cNvPicPr>
          <p:nvPr/>
        </p:nvPicPr>
        <p:blipFill>
          <a:blip r:embed="rId9"/>
          <a:stretch>
            <a:fillRect/>
          </a:stretch>
        </p:blipFill>
        <p:spPr>
          <a:xfrm>
            <a:off x="6527672" y="1446416"/>
            <a:ext cx="5664328" cy="678714"/>
          </a:xfrm>
          <a:prstGeom prst="rect">
            <a:avLst/>
          </a:prstGeom>
        </p:spPr>
      </p:pic>
      <p:pic>
        <p:nvPicPr>
          <p:cNvPr id="30" name="图片 29">
            <a:extLst>
              <a:ext uri="{FF2B5EF4-FFF2-40B4-BE49-F238E27FC236}">
                <a16:creationId xmlns:a16="http://schemas.microsoft.com/office/drawing/2014/main" id="{8F4CF385-533B-591F-AC7A-F8771325B849}"/>
              </a:ext>
            </a:extLst>
          </p:cNvPr>
          <p:cNvPicPr>
            <a:picLocks noChangeAspect="1"/>
          </p:cNvPicPr>
          <p:nvPr/>
        </p:nvPicPr>
        <p:blipFill>
          <a:blip r:embed="rId10"/>
          <a:stretch>
            <a:fillRect/>
          </a:stretch>
        </p:blipFill>
        <p:spPr>
          <a:xfrm>
            <a:off x="5943599" y="2232049"/>
            <a:ext cx="6248399" cy="821974"/>
          </a:xfrm>
          <a:prstGeom prst="rect">
            <a:avLst/>
          </a:prstGeom>
        </p:spPr>
      </p:pic>
      <p:pic>
        <p:nvPicPr>
          <p:cNvPr id="32" name="图片 31">
            <a:extLst>
              <a:ext uri="{FF2B5EF4-FFF2-40B4-BE49-F238E27FC236}">
                <a16:creationId xmlns:a16="http://schemas.microsoft.com/office/drawing/2014/main" id="{E388D4DA-4B06-6E4A-4EF3-A3009BF68F59}"/>
              </a:ext>
            </a:extLst>
          </p:cNvPr>
          <p:cNvPicPr>
            <a:picLocks noChangeAspect="1"/>
          </p:cNvPicPr>
          <p:nvPr/>
        </p:nvPicPr>
        <p:blipFill>
          <a:blip r:embed="rId11"/>
          <a:stretch>
            <a:fillRect/>
          </a:stretch>
        </p:blipFill>
        <p:spPr>
          <a:xfrm>
            <a:off x="7891211" y="3246473"/>
            <a:ext cx="4167157" cy="876171"/>
          </a:xfrm>
          <a:prstGeom prst="rect">
            <a:avLst/>
          </a:prstGeom>
        </p:spPr>
      </p:pic>
      <p:pic>
        <p:nvPicPr>
          <p:cNvPr id="34" name="图片 33">
            <a:extLst>
              <a:ext uri="{FF2B5EF4-FFF2-40B4-BE49-F238E27FC236}">
                <a16:creationId xmlns:a16="http://schemas.microsoft.com/office/drawing/2014/main" id="{71B50E57-0D66-8BA3-CEC7-46EE3A99AFE5}"/>
              </a:ext>
            </a:extLst>
          </p:cNvPr>
          <p:cNvPicPr>
            <a:picLocks noChangeAspect="1"/>
          </p:cNvPicPr>
          <p:nvPr/>
        </p:nvPicPr>
        <p:blipFill>
          <a:blip r:embed="rId12"/>
          <a:stretch>
            <a:fillRect/>
          </a:stretch>
        </p:blipFill>
        <p:spPr>
          <a:xfrm>
            <a:off x="6888285" y="4106319"/>
            <a:ext cx="5242754" cy="850766"/>
          </a:xfrm>
          <a:prstGeom prst="rect">
            <a:avLst/>
          </a:prstGeom>
        </p:spPr>
      </p:pic>
      <p:pic>
        <p:nvPicPr>
          <p:cNvPr id="35" name="图片 34">
            <a:extLst>
              <a:ext uri="{FF2B5EF4-FFF2-40B4-BE49-F238E27FC236}">
                <a16:creationId xmlns:a16="http://schemas.microsoft.com/office/drawing/2014/main" id="{A018A7AA-3975-2B1A-241C-B6820C629CB3}"/>
              </a:ext>
            </a:extLst>
          </p:cNvPr>
          <p:cNvPicPr>
            <a:picLocks noChangeAspect="1"/>
          </p:cNvPicPr>
          <p:nvPr/>
        </p:nvPicPr>
        <p:blipFill>
          <a:blip r:embed="rId13"/>
          <a:stretch>
            <a:fillRect/>
          </a:stretch>
        </p:blipFill>
        <p:spPr>
          <a:xfrm>
            <a:off x="42713" y="1650998"/>
            <a:ext cx="5900886" cy="37192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29073" y="30454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5333746" y="457072"/>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3D116074-D5E5-0BD8-8C5F-EE8545A34943}"/>
              </a:ext>
            </a:extLst>
          </p:cNvPr>
          <p:cNvPicPr>
            <a:picLocks noChangeAspect="1"/>
          </p:cNvPicPr>
          <p:nvPr/>
        </p:nvPicPr>
        <p:blipFill>
          <a:blip r:embed="rId8"/>
          <a:stretch>
            <a:fillRect/>
          </a:stretch>
        </p:blipFill>
        <p:spPr>
          <a:xfrm>
            <a:off x="5598101" y="1549269"/>
            <a:ext cx="6575445" cy="942276"/>
          </a:xfrm>
          <a:prstGeom prst="rect">
            <a:avLst/>
          </a:prstGeom>
        </p:spPr>
      </p:pic>
      <p:pic>
        <p:nvPicPr>
          <p:cNvPr id="28" name="图片 27">
            <a:extLst>
              <a:ext uri="{FF2B5EF4-FFF2-40B4-BE49-F238E27FC236}">
                <a16:creationId xmlns:a16="http://schemas.microsoft.com/office/drawing/2014/main" id="{79075415-F1AB-53E0-13A6-2BD7A39B4BC7}"/>
              </a:ext>
            </a:extLst>
          </p:cNvPr>
          <p:cNvPicPr>
            <a:picLocks noChangeAspect="1"/>
          </p:cNvPicPr>
          <p:nvPr/>
        </p:nvPicPr>
        <p:blipFill>
          <a:blip r:embed="rId9"/>
          <a:stretch>
            <a:fillRect/>
          </a:stretch>
        </p:blipFill>
        <p:spPr>
          <a:xfrm>
            <a:off x="6397623" y="3859067"/>
            <a:ext cx="5771005" cy="424602"/>
          </a:xfrm>
          <a:prstGeom prst="rect">
            <a:avLst/>
          </a:prstGeom>
        </p:spPr>
      </p:pic>
      <p:pic>
        <p:nvPicPr>
          <p:cNvPr id="31" name="图片 30">
            <a:extLst>
              <a:ext uri="{FF2B5EF4-FFF2-40B4-BE49-F238E27FC236}">
                <a16:creationId xmlns:a16="http://schemas.microsoft.com/office/drawing/2014/main" id="{A2C44D33-D29B-555D-E495-9B9493921BB2}"/>
              </a:ext>
            </a:extLst>
          </p:cNvPr>
          <p:cNvPicPr>
            <a:picLocks noChangeAspect="1"/>
          </p:cNvPicPr>
          <p:nvPr/>
        </p:nvPicPr>
        <p:blipFill>
          <a:blip r:embed="rId10"/>
          <a:stretch>
            <a:fillRect/>
          </a:stretch>
        </p:blipFill>
        <p:spPr>
          <a:xfrm>
            <a:off x="5486400" y="4425868"/>
            <a:ext cx="6705600" cy="430777"/>
          </a:xfrm>
          <a:prstGeom prst="rect">
            <a:avLst/>
          </a:prstGeom>
        </p:spPr>
      </p:pic>
      <p:pic>
        <p:nvPicPr>
          <p:cNvPr id="32" name="图片 31">
            <a:extLst>
              <a:ext uri="{FF2B5EF4-FFF2-40B4-BE49-F238E27FC236}">
                <a16:creationId xmlns:a16="http://schemas.microsoft.com/office/drawing/2014/main" id="{28479DE4-77DB-FC83-88AE-1B6FA872CE96}"/>
              </a:ext>
            </a:extLst>
          </p:cNvPr>
          <p:cNvPicPr>
            <a:picLocks noChangeAspect="1"/>
          </p:cNvPicPr>
          <p:nvPr/>
        </p:nvPicPr>
        <p:blipFill>
          <a:blip r:embed="rId11"/>
          <a:stretch>
            <a:fillRect/>
          </a:stretch>
        </p:blipFill>
        <p:spPr>
          <a:xfrm>
            <a:off x="79647" y="2286000"/>
            <a:ext cx="5436248" cy="3426400"/>
          </a:xfrm>
          <a:prstGeom prst="rect">
            <a:avLst/>
          </a:prstGeom>
        </p:spPr>
      </p:pic>
      <p:pic>
        <p:nvPicPr>
          <p:cNvPr id="34" name="图片 33">
            <a:extLst>
              <a:ext uri="{FF2B5EF4-FFF2-40B4-BE49-F238E27FC236}">
                <a16:creationId xmlns:a16="http://schemas.microsoft.com/office/drawing/2014/main" id="{E0FE8069-F376-915E-DCFC-FEDEC6A2DCF5}"/>
              </a:ext>
            </a:extLst>
          </p:cNvPr>
          <p:cNvPicPr>
            <a:picLocks noChangeAspect="1"/>
          </p:cNvPicPr>
          <p:nvPr/>
        </p:nvPicPr>
        <p:blipFill>
          <a:blip r:embed="rId12"/>
          <a:stretch>
            <a:fillRect/>
          </a:stretch>
        </p:blipFill>
        <p:spPr>
          <a:xfrm>
            <a:off x="6382025" y="2715168"/>
            <a:ext cx="5771005" cy="430328"/>
          </a:xfrm>
          <a:prstGeom prst="rect">
            <a:avLst/>
          </a:prstGeom>
        </p:spPr>
      </p:pic>
      <p:pic>
        <p:nvPicPr>
          <p:cNvPr id="36" name="图片 35">
            <a:extLst>
              <a:ext uri="{FF2B5EF4-FFF2-40B4-BE49-F238E27FC236}">
                <a16:creationId xmlns:a16="http://schemas.microsoft.com/office/drawing/2014/main" id="{9DB9F4CA-8575-963D-36F8-BACC2A0127BB}"/>
              </a:ext>
            </a:extLst>
          </p:cNvPr>
          <p:cNvPicPr>
            <a:picLocks noChangeAspect="1"/>
          </p:cNvPicPr>
          <p:nvPr/>
        </p:nvPicPr>
        <p:blipFill>
          <a:blip r:embed="rId13"/>
          <a:stretch>
            <a:fillRect/>
          </a:stretch>
        </p:blipFill>
        <p:spPr>
          <a:xfrm>
            <a:off x="7354080" y="3228712"/>
            <a:ext cx="4798950" cy="488156"/>
          </a:xfrm>
          <a:prstGeom prst="rect">
            <a:avLst/>
          </a:prstGeom>
        </p:spPr>
      </p:pic>
      <p:pic>
        <p:nvPicPr>
          <p:cNvPr id="38" name="图片 37">
            <a:extLst>
              <a:ext uri="{FF2B5EF4-FFF2-40B4-BE49-F238E27FC236}">
                <a16:creationId xmlns:a16="http://schemas.microsoft.com/office/drawing/2014/main" id="{B3EFDEDE-9D4B-B8F8-299C-81E1753EA0D7}"/>
              </a:ext>
            </a:extLst>
          </p:cNvPr>
          <p:cNvPicPr>
            <a:picLocks noChangeAspect="1"/>
          </p:cNvPicPr>
          <p:nvPr/>
        </p:nvPicPr>
        <p:blipFill>
          <a:blip r:embed="rId14"/>
          <a:stretch>
            <a:fillRect/>
          </a:stretch>
        </p:blipFill>
        <p:spPr>
          <a:xfrm>
            <a:off x="5897859" y="4996316"/>
            <a:ext cx="6286878" cy="716084"/>
          </a:xfrm>
          <a:prstGeom prst="rect">
            <a:avLst/>
          </a:prstGeom>
        </p:spPr>
      </p:pic>
      <p:pic>
        <p:nvPicPr>
          <p:cNvPr id="40" name="图片 39">
            <a:extLst>
              <a:ext uri="{FF2B5EF4-FFF2-40B4-BE49-F238E27FC236}">
                <a16:creationId xmlns:a16="http://schemas.microsoft.com/office/drawing/2014/main" id="{214EC72B-8927-00CA-8E48-EF1B23027A57}"/>
              </a:ext>
            </a:extLst>
          </p:cNvPr>
          <p:cNvPicPr>
            <a:picLocks noChangeAspect="1"/>
          </p:cNvPicPr>
          <p:nvPr/>
        </p:nvPicPr>
        <p:blipFill>
          <a:blip r:embed="rId15"/>
          <a:stretch>
            <a:fillRect/>
          </a:stretch>
        </p:blipFill>
        <p:spPr>
          <a:xfrm>
            <a:off x="5562600" y="5868987"/>
            <a:ext cx="6629400" cy="7154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8AEB8185-7ABB-2B75-9842-159C6BE785A4}"/>
              </a:ext>
            </a:extLst>
          </p:cNvPr>
          <p:cNvPicPr>
            <a:picLocks noChangeAspect="1"/>
          </p:cNvPicPr>
          <p:nvPr/>
        </p:nvPicPr>
        <p:blipFill>
          <a:blip r:embed="rId8"/>
          <a:stretch>
            <a:fillRect/>
          </a:stretch>
        </p:blipFill>
        <p:spPr>
          <a:xfrm>
            <a:off x="761" y="1470188"/>
            <a:ext cx="12192000" cy="5334951"/>
          </a:xfrm>
          <a:prstGeom prst="rect">
            <a:avLst/>
          </a:prstGeom>
        </p:spPr>
      </p:pic>
    </p:spTree>
    <p:extLst>
      <p:ext uri="{BB962C8B-B14F-4D97-AF65-F5344CB8AC3E}">
        <p14:creationId xmlns:p14="http://schemas.microsoft.com/office/powerpoint/2010/main" val="137096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FC45CCBE-A08B-A4E1-FF4D-AD3F1B7F2E70}"/>
              </a:ext>
            </a:extLst>
          </p:cNvPr>
          <p:cNvPicPr>
            <a:picLocks noChangeAspect="1"/>
          </p:cNvPicPr>
          <p:nvPr/>
        </p:nvPicPr>
        <p:blipFill>
          <a:blip r:embed="rId8"/>
          <a:stretch>
            <a:fillRect/>
          </a:stretch>
        </p:blipFill>
        <p:spPr>
          <a:xfrm>
            <a:off x="761" y="1650999"/>
            <a:ext cx="12192000" cy="3693859"/>
          </a:xfrm>
          <a:prstGeom prst="rect">
            <a:avLst/>
          </a:prstGeom>
        </p:spPr>
      </p:pic>
    </p:spTree>
    <p:extLst>
      <p:ext uri="{BB962C8B-B14F-4D97-AF65-F5344CB8AC3E}">
        <p14:creationId xmlns:p14="http://schemas.microsoft.com/office/powerpoint/2010/main" val="101145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7B43-6AE2-F17C-9E2D-956A180AD96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A806DD-1F6F-2A98-FDFE-DBDE925DDD3E}"/>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263D1B19-DEB9-3EDC-DDF8-59F77504E1F0}"/>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41B97639-8C92-64E9-359B-F91AFA27407E}"/>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FE66C5D8-9C74-B8D6-6154-67EAAC8677A5}"/>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BA282E0C-6211-79DA-91B2-064AE565B5CF}"/>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37AE83BF-3353-0245-6052-543353BBCFE8}"/>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4E8D627C-644A-65FA-25FD-8FA149471980}"/>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9DAC33AB-0F6C-2208-2BD9-CF6D19FF9F1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F4B002A5-69BC-E2AA-C03A-3D20B630D8A9}"/>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548C75B0-FD2A-B6DD-3608-A52B31091446}"/>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AF148D99-84A6-013D-BF83-F5C0CDCB2F0B}"/>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5DD585E3-AF8A-AC4B-0147-0FF9C680C839}"/>
              </a:ext>
            </a:extLst>
          </p:cNvPr>
          <p:cNvGrpSpPr/>
          <p:nvPr/>
        </p:nvGrpSpPr>
        <p:grpSpPr>
          <a:xfrm>
            <a:off x="4537074" y="343062"/>
            <a:ext cx="3117850" cy="1040130"/>
            <a:chOff x="4535423" y="531876"/>
            <a:chExt cx="3117850" cy="1040130"/>
          </a:xfrm>
        </p:grpSpPr>
        <p:sp>
          <p:nvSpPr>
            <p:cNvPr id="14" name="object 14">
              <a:extLst>
                <a:ext uri="{FF2B5EF4-FFF2-40B4-BE49-F238E27FC236}">
                  <a16:creationId xmlns:a16="http://schemas.microsoft.com/office/drawing/2014/main" id="{3825EEAB-1744-0D72-339C-AD8DE8282983}"/>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15BD9D38-DDE2-CDE1-F6A3-AECE06256CDE}"/>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7AB8C30D-EB24-F260-B8CA-CF95F5CB86DC}"/>
              </a:ext>
            </a:extLst>
          </p:cNvPr>
          <p:cNvSpPr txBox="1"/>
          <p:nvPr/>
        </p:nvSpPr>
        <p:spPr>
          <a:xfrm>
            <a:off x="4829338" y="492721"/>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21" name="图片 20">
            <a:extLst>
              <a:ext uri="{FF2B5EF4-FFF2-40B4-BE49-F238E27FC236}">
                <a16:creationId xmlns:a16="http://schemas.microsoft.com/office/drawing/2014/main" id="{FE0799EB-A401-8CE8-E938-55AD2105A29D}"/>
              </a:ext>
            </a:extLst>
          </p:cNvPr>
          <p:cNvPicPr>
            <a:picLocks noChangeAspect="1"/>
          </p:cNvPicPr>
          <p:nvPr/>
        </p:nvPicPr>
        <p:blipFill>
          <a:blip r:embed="rId8"/>
          <a:stretch>
            <a:fillRect/>
          </a:stretch>
        </p:blipFill>
        <p:spPr>
          <a:xfrm>
            <a:off x="0" y="1391826"/>
            <a:ext cx="12192000" cy="4074348"/>
          </a:xfrm>
          <a:prstGeom prst="rect">
            <a:avLst/>
          </a:prstGeom>
        </p:spPr>
      </p:pic>
    </p:spTree>
    <p:extLst>
      <p:ext uri="{BB962C8B-B14F-4D97-AF65-F5344CB8AC3E}">
        <p14:creationId xmlns:p14="http://schemas.microsoft.com/office/powerpoint/2010/main" val="783545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WU2ZDFhNDQ1MjI2YTk4MWYxODBjZGVkOGVkOThkN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4656</TotalTime>
  <Words>332</Words>
  <Application>Microsoft Office PowerPoint</Application>
  <PresentationFormat>宽屏</PresentationFormat>
  <Paragraphs>108</Paragraphs>
  <Slides>12</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Noto Sans Mono CJK HK</vt: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乐乐 任</cp:lastModifiedBy>
  <cp:revision>64</cp:revision>
  <dcterms:created xsi:type="dcterms:W3CDTF">2023-09-17T03:47:00Z</dcterms:created>
  <dcterms:modified xsi:type="dcterms:W3CDTF">2025-03-16T09:53:15Z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2023-09-04T00:00:00Z</vt:filetime>
  </property>
  <property fmtid="{D5CDD505-2E9C-101B-9397-08002B2CF9AE}" pid="3" name="Creator">
    <vt:lpwstr>Microsoft? PowerPoint? 2016</vt:lpwstr>
  </property>
  <property fmtid="{D5CDD505-2E9C-101B-9397-08002B2CF9AE}" pid="4" name="LastSaved">
    <vt:filetime>2023-09-25T00:00:00Z</vt:filetime>
  </property>
  <property fmtid="{D5CDD505-2E9C-101B-9397-08002B2CF9AE}" pid="5" name="ICV">
    <vt:lpwstr>A86CF9EF0DFA4142AA492EF6BA66558A_12</vt:lpwstr>
  </property>
  <property fmtid="{D5CDD505-2E9C-101B-9397-08002B2CF9AE}" pid="6" name="KSOProductBuildVer">
    <vt:lpwstr>2052-12.1.0.18276</vt:lpwstr>
  </property>
</Properties>
</file>